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/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114" d="100"/>
          <a:sy n="114" d="100"/>
        </p:scale>
        <p:origin x="900" y="102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 Putt" userId="807d6ebec992dd0f" providerId="LiveId" clId="{C9964E43-1FBD-4A18-A236-BE89B86AC906}"/>
    <pc:docChg chg="custSel modSld">
      <pc:chgData name="Jack Putt" userId="807d6ebec992dd0f" providerId="LiveId" clId="{C9964E43-1FBD-4A18-A236-BE89B86AC906}" dt="2024-05-14T15:28:18.820" v="6" actId="478"/>
      <pc:docMkLst>
        <pc:docMk/>
      </pc:docMkLst>
      <pc:sldChg chg="delSp mod">
        <pc:chgData name="Jack Putt" userId="807d6ebec992dd0f" providerId="LiveId" clId="{C9964E43-1FBD-4A18-A236-BE89B86AC906}" dt="2024-05-14T15:28:18.820" v="6" actId="478"/>
        <pc:sldMkLst>
          <pc:docMk/>
          <pc:sldMk cId="21675367" sldId="261"/>
        </pc:sldMkLst>
        <pc:spChg chg="del">
          <ac:chgData name="Jack Putt" userId="807d6ebec992dd0f" providerId="LiveId" clId="{C9964E43-1FBD-4A18-A236-BE89B86AC906}" dt="2024-05-14T15:28:18.820" v="6" actId="478"/>
          <ac:spMkLst>
            <pc:docMk/>
            <pc:sldMk cId="21675367" sldId="261"/>
            <ac:spMk id="30" creationId="{F6FCF8FA-A570-49D5-B174-2D52695ECD24}"/>
          </ac:spMkLst>
        </pc:spChg>
        <pc:spChg chg="del">
          <ac:chgData name="Jack Putt" userId="807d6ebec992dd0f" providerId="LiveId" clId="{C9964E43-1FBD-4A18-A236-BE89B86AC906}" dt="2024-05-14T15:28:17.893" v="5" actId="478"/>
          <ac:spMkLst>
            <pc:docMk/>
            <pc:sldMk cId="21675367" sldId="261"/>
            <ac:spMk id="33" creationId="{3DD73B88-8754-4BD2-8C72-D6AF4B380909}"/>
          </ac:spMkLst>
        </pc:spChg>
        <pc:spChg chg="del">
          <ac:chgData name="Jack Putt" userId="807d6ebec992dd0f" providerId="LiveId" clId="{C9964E43-1FBD-4A18-A236-BE89B86AC906}" dt="2024-05-14T15:28:16.988" v="4" actId="478"/>
          <ac:spMkLst>
            <pc:docMk/>
            <pc:sldMk cId="21675367" sldId="261"/>
            <ac:spMk id="36" creationId="{B791CF84-E7DC-4F48-9147-B3BFD59DC343}"/>
          </ac:spMkLst>
        </pc:spChg>
        <pc:spChg chg="del">
          <ac:chgData name="Jack Putt" userId="807d6ebec992dd0f" providerId="LiveId" clId="{C9964E43-1FBD-4A18-A236-BE89B86AC906}" dt="2024-05-14T15:28:16.123" v="3" actId="478"/>
          <ac:spMkLst>
            <pc:docMk/>
            <pc:sldMk cId="21675367" sldId="261"/>
            <ac:spMk id="39" creationId="{9AC8BB08-1DF0-4AF4-9FD7-B2BD0FAB99CC}"/>
          </ac:spMkLst>
        </pc:spChg>
        <pc:spChg chg="del">
          <ac:chgData name="Jack Putt" userId="807d6ebec992dd0f" providerId="LiveId" clId="{C9964E43-1FBD-4A18-A236-BE89B86AC906}" dt="2024-05-14T15:28:15.194" v="2" actId="478"/>
          <ac:spMkLst>
            <pc:docMk/>
            <pc:sldMk cId="21675367" sldId="261"/>
            <ac:spMk id="42" creationId="{4AAAB599-675A-4770-A334-F88A3123A13C}"/>
          </ac:spMkLst>
        </pc:spChg>
        <pc:spChg chg="del">
          <ac:chgData name="Jack Putt" userId="807d6ebec992dd0f" providerId="LiveId" clId="{C9964E43-1FBD-4A18-A236-BE89B86AC906}" dt="2024-05-14T15:28:14.148" v="1" actId="478"/>
          <ac:spMkLst>
            <pc:docMk/>
            <pc:sldMk cId="21675367" sldId="261"/>
            <ac:spMk id="49" creationId="{5479DF8F-0560-4C70-9EA2-353442947E89}"/>
          </ac:spMkLst>
        </pc:spChg>
        <pc:spChg chg="del">
          <ac:chgData name="Jack Putt" userId="807d6ebec992dd0f" providerId="LiveId" clId="{C9964E43-1FBD-4A18-A236-BE89B86AC906}" dt="2024-05-14T15:28:12.377" v="0" actId="478"/>
          <ac:spMkLst>
            <pc:docMk/>
            <pc:sldMk cId="21675367" sldId="261"/>
            <ac:spMk id="52" creationId="{6E46A8B9-D32D-49DC-A7E5-A1730CAE82F2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0.38</c:v>
                </c:pt>
                <c:pt idx="1">
                  <c:v>0.28999999999999998</c:v>
                </c:pt>
                <c:pt idx="2">
                  <c:v>0.33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0.23</c:v>
                </c:pt>
                <c:pt idx="2">
                  <c:v>0.22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0.63</c:v>
                </c:pt>
                <c:pt idx="1">
                  <c:v>0.21</c:v>
                </c:pt>
                <c:pt idx="2">
                  <c:v>0.15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0.28000000000000003</c:v>
                </c:pt>
                <c:pt idx="2">
                  <c:v>0.11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0.55000000000000004</c:v>
                </c:pt>
                <c:pt idx="1">
                  <c:v>0.27</c:v>
                </c:pt>
                <c:pt idx="2">
                  <c:v>0.18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0.37</c:v>
                </c:pt>
                <c:pt idx="1">
                  <c:v>0.42</c:v>
                </c:pt>
                <c:pt idx="2">
                  <c:v>0.21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"/>
                      <c:h val="0.32388319999999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0.19</c:v>
                </c:pt>
                <c:pt idx="1">
                  <c:v>0.41</c:v>
                </c:pt>
                <c:pt idx="2">
                  <c:v>0.4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0.15</c:v>
                </c:pt>
                <c:pt idx="1">
                  <c:v>0.31</c:v>
                </c:pt>
                <c:pt idx="2">
                  <c:v>0.27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584940000000001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0.47</c:v>
                </c:pt>
                <c:pt idx="1">
                  <c:v>0.33</c:v>
                </c:pt>
                <c:pt idx="2">
                  <c:v>0.27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0.72</c:v>
                </c:pt>
                <c:pt idx="1">
                  <c:v>0.13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chart'!$A$2:$A$3</c:f>
              <c:strCache>
                <c:ptCount val="2"/>
                <c:pt idx="0">
                  <c:v>very good</c:v>
                </c:pt>
                <c:pt idx="1">
                  <c:v>fairly good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0.92</c:v>
                </c:pt>
                <c:pt idx="1">
                  <c:v>0.08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chart'!$J$3,'for chart'!$J$4,'for chart'!$J$6,'for chart'!$J$7,'for chart'!$J$8,'for chart'!$J$9,'for chart'!$J$10,'for chart'!$J$11,'for chart'!$J$12</c:f>
              <c:numCache>
                <c:formatCode>General</c:formatCode>
                <c:ptCount val="9"/>
                <c:pt idx="0">
                  <c:v>0.2</c:v>
                </c:pt>
                <c:pt idx="1">
                  <c:v>2.5</c:v>
                </c:pt>
                <c:pt idx="2">
                  <c:v>-1.5</c:v>
                </c:pt>
                <c:pt idx="3">
                  <c:v>0.2</c:v>
                </c:pt>
                <c:pt idx="4">
                  <c:v>2.5</c:v>
                </c:pt>
                <c:pt idx="5">
                  <c:v>-3</c:v>
                </c:pt>
                <c:pt idx="6">
                  <c:v>-1.5</c:v>
                </c:pt>
                <c:pt idx="7">
                  <c:v>0.2</c:v>
                </c:pt>
                <c:pt idx="8">
                  <c:v>2.5</c:v>
                </c:pt>
              </c:numCache>
            </c:numRef>
          </c:xVal>
          <c:yVal>
            <c:numRef>
              <c:f>'for chart'!$K$3,'for chart'!$K$4,'for chart'!$K$6,'for chart'!$K$7,'for chart'!$K$8,'for chart'!$K$9,'for chart'!$K$10,'for chart'!$K$11,'for chart'!$K$12</c:f>
              <c:numCache>
                <c:formatCode>General</c:formatCode>
                <c:ptCount val="9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-5.95</c:v>
                </c:pt>
                <c:pt idx="6">
                  <c:v>-5.9</c:v>
                </c:pt>
                <c:pt idx="7">
                  <c:v>-6</c:v>
                </c:pt>
                <c:pt idx="8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0.37</c:v>
                </c:pt>
                <c:pt idx="1">
                  <c:v>0.42</c:v>
                </c:pt>
                <c:pt idx="2">
                  <c:v>0.21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0.22</c:v>
                </c:pt>
                <c:pt idx="2">
                  <c:v>0.08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0.51</c:v>
                </c:pt>
                <c:pt idx="1">
                  <c:v>0.27</c:v>
                </c:pt>
                <c:pt idx="2">
                  <c:v>0.22</c:v>
                </c:pt>
              </c:numCache>
            </c:numRef>
          </c:val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extLst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25/07/2024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s?practicecode=C88084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s?practicecode=C88084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1869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North Darnall Health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Darnall Health Centre, 2 York Road, Darnall, Sheffield S9 5DH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17%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512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C88084</a:t>
            </a:r>
          </a:p>
        </p:txBody>
      </p:sp>
      <p:sp>
        <p:nvSpPr>
          <p:cNvPr id="105" name="More_Info_Label1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https://gp-patient.co.uk/PatientExperiences?practicecode=C88084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7788871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&#10;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6598810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3693261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&#10;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011939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16%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2661943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&#10;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602191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6398442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&#10;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22013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51852732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&#10;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062952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1506976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&#10;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560057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8166284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&#10;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7620821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Darnall Health Centre</a:t>
            </a:r>
          </a:p>
        </p:txBody>
      </p:sp>
      <p:sp>
        <p:nvSpPr>
          <p:cNvPr id="5" name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7&#10;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90540" y="454938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  <p:sp>
        <p:nvSpPr>
          <p:cNvPr id="13" name="P_T5" descr="P_T7&#10;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375100" y="4496332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72%</a:t>
            </a:r>
          </a:p>
        </p:txBody>
      </p:sp>
      <p:sp>
        <p:nvSpPr>
          <p:cNvPr id="14" name="P_T6" descr="P_T7&#10;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342062" y="44897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5" name="P_T3" descr="P_T7&#10;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46%</a:t>
            </a:r>
          </a:p>
        </p:txBody>
      </p:sp>
      <p:sp>
        <p:nvSpPr>
          <p:cNvPr id="16" name="P_T2" descr="P_T7&#10;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60%</a:t>
            </a:r>
          </a:p>
        </p:txBody>
      </p:sp>
      <p:sp>
        <p:nvSpPr>
          <p:cNvPr id="17" name="P_T1" descr="P_T7&#10;">
            <a:extLst>
              <a:ext uri="{FF2B5EF4-FFF2-40B4-BE49-F238E27FC236}">
                <a16:creationId xmlns:a16="http://schemas.microsoft.com/office/drawing/2014/main" id="{7D1F2A83-A183-3219-7885-FD78A5D121B4}"/>
              </a:ext>
            </a:extLst>
          </p:cNvPr>
          <p:cNvSpPr txBox="1"/>
          <p:nvPr/>
        </p:nvSpPr>
        <p:spPr>
          <a:xfrm>
            <a:off x="4390540" y="2010600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67%</a:t>
            </a:r>
          </a:p>
        </p:txBody>
      </p:sp>
      <p:sp>
        <p:nvSpPr>
          <p:cNvPr id="11" name="P_T7" descr="P_T7&#10;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1027602" y="472146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2024 survey</a:t>
            </a:r>
          </a:p>
        </p:txBody>
      </p:sp>
      <p:sp>
        <p:nvSpPr>
          <p:cNvPr id="68" name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1869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North Darnall Health Centre</a:t>
            </a:r>
          </a:p>
        </p:txBody>
      </p:sp>
      <p:sp>
        <p:nvSpPr>
          <p:cNvPr id="69" name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Darnall Health Centre, 2 York Road, Darnall, Sheffield S9 5DH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C88084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17%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89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512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https://gp-patient.co.uk/PatientExperiences?practicecode=C88084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2793699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&#10;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477734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5450489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&#10;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14538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1736672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&#10;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82141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5906762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&#10;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6303862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6544781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&#10;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808001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5151176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&#10;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171140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0851091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67572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 gridSpan="2"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594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</a:t>
            </a:r>
            <a:r>
              <a:rPr lang="en-GB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Darnall Health Centre</a:t>
            </a:r>
          </a:p>
        </p:txBody>
      </p:sp>
      <p:sp>
        <p:nvSpPr>
          <p:cNvPr id="2" name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7&#10;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356094" y="1970845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78%</a:t>
            </a:r>
          </a:p>
        </p:txBody>
      </p:sp>
      <p:sp>
        <p:nvSpPr>
          <p:cNvPr id="11" name="P_T1" descr="P_T7&#10;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400822" y="1953294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92%</a:t>
            </a:r>
          </a:p>
        </p:txBody>
      </p:sp>
      <p:sp>
        <p:nvSpPr>
          <p:cNvPr id="12" name="P_T3" descr="P_T7&#10;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351161" y="1928057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78%</a:t>
            </a:r>
          </a:p>
        </p:txBody>
      </p:sp>
      <p:sp>
        <p:nvSpPr>
          <p:cNvPr id="13" name="P_T4" descr="P_T7&#10;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381110" y="4530328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85%</a:t>
            </a:r>
          </a:p>
        </p:txBody>
      </p:sp>
      <p:sp>
        <p:nvSpPr>
          <p:cNvPr id="14" name="P_T5" descr="P_T7&#10;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393388" y="450580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89%</a:t>
            </a:r>
          </a:p>
        </p:txBody>
      </p:sp>
      <p:sp>
        <p:nvSpPr>
          <p:cNvPr id="15" name="P_T6" descr="P_T7&#10;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353883" y="4484723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82%</a:t>
            </a:r>
          </a:p>
        </p:txBody>
      </p:sp>
      <p:sp>
        <p:nvSpPr>
          <p:cNvPr id="16" name="P_T7" descr="P_T7&#10;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1017532" y="4738241"/>
            <a:ext cx="581995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79%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3.14"/>
  <p:tag name="AS_TITLE" val="Aspose.Slides for .NET 4.0 Client Profile"/>
  <p:tag name="AS_VERSION" val="22.3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3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636</Words>
  <Application>Microsoft Office PowerPoint</Application>
  <PresentationFormat>Widescreen</PresentationFormat>
  <Paragraphs>208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HelveticaNeueLT Std Lt Cn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HASSAN, Aadil (PRIMARY CARE SHEFFIELD LTD)</cp:lastModifiedBy>
  <cp:revision>236</cp:revision>
  <dcterms:created xsi:type="dcterms:W3CDTF">2022-02-15T10:00:54Z</dcterms:created>
  <dcterms:modified xsi:type="dcterms:W3CDTF">2024-07-25T12:02:22Z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