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900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0.28999999999999998</c:v>
                </c:pt>
                <c:pt idx="2">
                  <c:v>0.33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0.23</c:v>
                </c:pt>
                <c:pt idx="2">
                  <c:v>0.22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0.21</c:v>
                </c:pt>
                <c:pt idx="2">
                  <c:v>0.15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0.28000000000000003</c:v>
                </c:pt>
                <c:pt idx="2">
                  <c:v>0.11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0.27</c:v>
                </c:pt>
                <c:pt idx="2">
                  <c:v>0.18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0.42</c:v>
                </c:pt>
                <c:pt idx="2">
                  <c:v>0.21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0.19</c:v>
                </c:pt>
                <c:pt idx="1">
                  <c:v>0.41</c:v>
                </c:pt>
                <c:pt idx="2">
                  <c:v>0.4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0.15</c:v>
                </c:pt>
                <c:pt idx="1">
                  <c:v>0.31</c:v>
                </c:pt>
                <c:pt idx="2">
                  <c:v>0.27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0.33</c:v>
                </c:pt>
                <c:pt idx="2">
                  <c:v>0.27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0.72</c:v>
                </c:pt>
                <c:pt idx="1">
                  <c:v>0.13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0.42</c:v>
                </c:pt>
                <c:pt idx="2">
                  <c:v>0.21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0.22</c:v>
                </c:pt>
                <c:pt idx="2">
                  <c:v>0.08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0.51</c:v>
                </c:pt>
                <c:pt idx="1">
                  <c:v>0.27</c:v>
                </c:pt>
                <c:pt idx="2">
                  <c:v>0.22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25/07/2024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8084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8084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1869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North Darnall Health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Darnall Health Centre, 2 York Road, Darnall, Sheffield S9 5DH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512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C88084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https://gp-patient.co.uk/PatientExperiences?practicecode=C88084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Darnall Health Centre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72%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46%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60%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1869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North Darnall Health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Darnall Health Centre, 2 York Road, Darnall, Sheffield S9 5DH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C88084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512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https://gp-patient.co.uk/PatientExperiences?practicecode=C88084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</a:t>
            </a:r>
            <a:r>
              <a:rPr lang="en-GB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Darnall Health Centre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85%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82%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636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HASSAN, Aadil (PRIMARY CARE SHEFFIELD LTD)</cp:lastModifiedBy>
  <cp:revision>236</cp:revision>
  <dcterms:created xsi:type="dcterms:W3CDTF">2022-02-15T10:00:54Z</dcterms:created>
  <dcterms:modified xsi:type="dcterms:W3CDTF">2024-07-25T12:02:22Z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